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75"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368300"/>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Aditya Bachu</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 </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8779</Words>
  <Application>WPS Presentation</Application>
  <PresentationFormat>Widescreen</PresentationFormat>
  <Paragraphs>344</Paragraphs>
  <Slides>47</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47</vt:i4>
      </vt:variant>
    </vt:vector>
  </HeadingPairs>
  <TitlesOfParts>
    <vt:vector size="65"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varun</cp:lastModifiedBy>
  <cp:revision>199</cp:revision>
  <dcterms:created xsi:type="dcterms:W3CDTF">2021-04-29T18:58:00Z</dcterms:created>
  <dcterms:modified xsi:type="dcterms:W3CDTF">2022-08-11T13:28:56Z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ACC6A98D974F441F8BF856A576A0C23F</vt:lpwstr>
  </property>
  <property fmtid="{D5CDD505-2E9C-101B-9397-08002B2CF9AE}" pid="4" name="KSOProductBuildVer">
    <vt:lpwstr>1033-11.2.0.11254</vt:lpwstr>
  </property>
</Properties>
</file>